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332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الدرس الثاني </a:t>
            </a: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رجل يستخدم الكمبيوتر المحمول يحصل على الأفكار, رجل العمل, اعمل في المنزل,  رجل الطباعة PNG والمتجهات للتحميل مجانا">
            <a:extLst>
              <a:ext uri="{FF2B5EF4-FFF2-40B4-BE49-F238E27FC236}">
                <a16:creationId xmlns:a16="http://schemas.microsoft.com/office/drawing/2014/main" id="{577ED7A2-BA8A-45A4-BD55-B64C201860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063" y="1885950"/>
            <a:ext cx="2143125" cy="21431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2054" name="Picture 6" descr="العمل العمل الجاد الأولاد في العمل شخصيات مكان العمل, الأولاد في العمل,  شخصيات مكان العمل, نمط رسم الكارتون باليد PNG وملف PSD للتحميل مجانا">
            <a:extLst>
              <a:ext uri="{FF2B5EF4-FFF2-40B4-BE49-F238E27FC236}">
                <a16:creationId xmlns:a16="http://schemas.microsoft.com/office/drawing/2014/main" id="{8CF13803-CF7F-4E9A-8FAB-938403D852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1" y="1885949"/>
            <a:ext cx="2143125" cy="21431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2056" name="Picture 8" descr="تفاصيل وظائف كاشير فى شركة Confidential – وظائف مصر | ايجي كاريرز |  EgyCareers.com">
            <a:extLst>
              <a:ext uri="{FF2B5EF4-FFF2-40B4-BE49-F238E27FC236}">
                <a16:creationId xmlns:a16="http://schemas.microsoft.com/office/drawing/2014/main" id="{992BBEA4-37F0-405B-B813-3CB5ECA4FF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337" y="1885949"/>
            <a:ext cx="2219325" cy="218598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803E3BD-6401-40E8-8655-5E4C6762D538}"/>
              </a:ext>
            </a:extLst>
          </p:cNvPr>
          <p:cNvSpPr/>
          <p:nvPr/>
        </p:nvSpPr>
        <p:spPr>
          <a:xfrm>
            <a:off x="6988969" y="928673"/>
            <a:ext cx="3786187" cy="46166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ctr"/>
            <a:r>
              <a:rPr lang="ar-AE" sz="2400" b="1" dirty="0">
                <a:solidFill>
                  <a:srgbClr val="FF0000"/>
                </a:solidFill>
              </a:rPr>
              <a:t>بطاقات مهام العمل المختلفة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02216A-8DF5-4F83-9F0D-F826A794EEBB}"/>
              </a:ext>
            </a:extLst>
          </p:cNvPr>
          <p:cNvSpPr/>
          <p:nvPr/>
        </p:nvSpPr>
        <p:spPr>
          <a:xfrm>
            <a:off x="5203030" y="4914870"/>
            <a:ext cx="2002632" cy="400108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مهام الكاشير </a:t>
            </a:r>
            <a:endParaRPr kumimoji="0" lang="en-US" sz="2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801915-C850-45DF-BA02-6D8ABCC2C2F1}"/>
              </a:ext>
            </a:extLst>
          </p:cNvPr>
          <p:cNvSpPr/>
          <p:nvPr/>
        </p:nvSpPr>
        <p:spPr>
          <a:xfrm>
            <a:off x="1045368" y="4914870"/>
            <a:ext cx="2002632" cy="400108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مهام طباعة الأوراق </a:t>
            </a:r>
            <a:endParaRPr kumimoji="0" lang="en-US" sz="2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671E082-CB55-4CCA-BC44-3DB81E40E80A}"/>
              </a:ext>
            </a:extLst>
          </p:cNvPr>
          <p:cNvSpPr/>
          <p:nvPr/>
        </p:nvSpPr>
        <p:spPr>
          <a:xfrm>
            <a:off x="8772524" y="4929156"/>
            <a:ext cx="2002632" cy="400108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مهام المحاسبة </a:t>
            </a:r>
            <a:endParaRPr kumimoji="0" lang="en-US" sz="2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7558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816557-3946-4815-ACA3-477DCE9D9ECC}"/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5606</TotalTime>
  <Words>23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22</cp:revision>
  <dcterms:created xsi:type="dcterms:W3CDTF">2023-05-01T10:02:06Z</dcterms:created>
  <dcterms:modified xsi:type="dcterms:W3CDTF">2024-01-01T11:48:16Z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